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99" r:id="rId2"/>
    <p:sldId id="306" r:id="rId3"/>
    <p:sldId id="302" r:id="rId4"/>
    <p:sldId id="307" r:id="rId5"/>
    <p:sldId id="300" r:id="rId6"/>
    <p:sldId id="308" r:id="rId7"/>
    <p:sldId id="301" r:id="rId8"/>
    <p:sldId id="309" r:id="rId9"/>
    <p:sldId id="305" r:id="rId10"/>
    <p:sldId id="310" r:id="rId11"/>
    <p:sldId id="293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1pPr>
    <a:lvl2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2pPr>
    <a:lvl3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3pPr>
    <a:lvl4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4pPr>
    <a:lvl5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5pPr>
    <a:lvl6pPr marL="30151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6pPr>
    <a:lvl7pPr marL="34850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7pPr>
    <a:lvl8pPr marL="39549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8pPr>
    <a:lvl9pPr marL="44248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kumimoji="0" sz="5100" b="0" i="0" u="none" strike="noStrike" cap="all" spc="816" normalizeH="0" baseline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n" i="off">
        <a:font>
          <a:latin typeface="Futura Bold"/>
          <a:ea typeface="Futura Bold"/>
          <a:cs typeface="Futur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0BDB5">
              <a:alpha val="12000"/>
            </a:srgbClr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00000"/>
      </a:tcTxStyle>
      <a:tcStyle>
        <a:tcBdr>
          <a:left>
            <a:ln w="3175" cap="flat">
              <a:solidFill>
                <a:srgbClr val="A2A2A2"/>
              </a:solidFill>
              <a:prstDash val="solid"/>
              <a:miter lim="400000"/>
            </a:ln>
          </a:left>
          <a:right>
            <a:ln w="6350" cap="flat">
              <a:solidFill>
                <a:srgbClr val="645C58"/>
              </a:solidFill>
              <a:prstDash val="solid"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3175" cap="flat">
              <a:solidFill>
                <a:srgbClr val="A2A2A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45C58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645C5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A"/>
          </a:solidFill>
        </a:fill>
      </a:tcStyle>
    </a:lastRow>
    <a:firstRow>
      <a:tcTxStyle b="on" i="off">
        <a:fontRef idx="minor">
          <a:srgbClr val="515151"/>
        </a:fontRef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6350" cap="flat">
              <a:solidFill>
                <a:srgbClr val="645C58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D0CC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Gotham-Light"/>
          <a:ea typeface="Gotham-Light"/>
          <a:cs typeface="Gotham-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>
          <a:latin typeface="Gotham-Book"/>
          <a:ea typeface="Gotham-Book"/>
          <a:cs typeface="Gotham-Book"/>
        </a:font>
        <a:srgbClr val="FFFFFF"/>
      </a:tcTxStyle>
      <a:tcStyle>
        <a:tcBdr>
          <a:left>
            <a:ln w="76200" cap="flat">
              <a:solidFill>
                <a:srgbClr val="5D5D5D"/>
              </a:solidFill>
              <a:prstDash val="solid"/>
              <a:miter lim="400000"/>
            </a:ln>
          </a:left>
          <a:right>
            <a:ln w="76200" cap="flat">
              <a:solidFill>
                <a:srgbClr val="595656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EC2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>
          <a:latin typeface="Gotham-Book"/>
          <a:ea typeface="Gotham-Book"/>
          <a:cs typeface="Gotham-Book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762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6A7FF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6"/>
    <p:restoredTop sz="94680"/>
  </p:normalViewPr>
  <p:slideViewPr>
    <p:cSldViewPr snapToGrid="0">
      <p:cViewPr varScale="1">
        <p:scale>
          <a:sx n="68" d="100"/>
          <a:sy n="68" d="100"/>
        </p:scale>
        <p:origin x="15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N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5" y="260285"/>
            <a:ext cx="7205117" cy="1436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025" y="538468"/>
            <a:ext cx="6491682" cy="135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7" y="12073693"/>
            <a:ext cx="7076733" cy="135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4720" y="12425721"/>
            <a:ext cx="6766294" cy="1158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0008" y="11981233"/>
            <a:ext cx="5623984" cy="120046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JUNTA QUINCENAL"/>
          <p:cNvSpPr txBox="1">
            <a:spLocks noGrp="1"/>
          </p:cNvSpPr>
          <p:nvPr>
            <p:ph type="body" sz="quarter" idx="21"/>
          </p:nvPr>
        </p:nvSpPr>
        <p:spPr>
          <a:xfrm>
            <a:off x="2602105" y="5536189"/>
            <a:ext cx="12048244" cy="13542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9200" b="1"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JUNTA QUINCENAL</a:t>
            </a:r>
          </a:p>
        </p:txBody>
      </p:sp>
      <p:sp>
        <p:nvSpPr>
          <p:cNvPr id="20" name="GRUPO"/>
          <p:cNvSpPr txBox="1">
            <a:spLocks noGrp="1"/>
          </p:cNvSpPr>
          <p:nvPr>
            <p:ph type="body" sz="quarter" idx="22"/>
          </p:nvPr>
        </p:nvSpPr>
        <p:spPr>
          <a:xfrm>
            <a:off x="2635971" y="6880026"/>
            <a:ext cx="2381924" cy="733929"/>
          </a:xfrm>
          <a:prstGeom prst="rect">
            <a:avLst/>
          </a:prstGeom>
        </p:spPr>
        <p:txBody>
          <a:bodyPr/>
          <a:lstStyle>
            <a:lvl1pPr marL="0" indent="0" defTabSz="517564">
              <a:spcBef>
                <a:spcPts val="0"/>
              </a:spcBef>
              <a:buSzTx/>
              <a:buNone/>
              <a:defRPr sz="4662" b="1">
                <a:solidFill>
                  <a:srgbClr val="595757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GRUPO</a:t>
            </a:r>
          </a:p>
        </p:txBody>
      </p:sp>
      <p:sp>
        <p:nvSpPr>
          <p:cNvPr id="21" name="FECHA"/>
          <p:cNvSpPr txBox="1">
            <a:spLocks noGrp="1"/>
          </p:cNvSpPr>
          <p:nvPr>
            <p:ph type="body" sz="quarter" idx="23"/>
          </p:nvPr>
        </p:nvSpPr>
        <p:spPr>
          <a:xfrm>
            <a:off x="4998171" y="6885212"/>
            <a:ext cx="2381924" cy="733929"/>
          </a:xfrm>
          <a:prstGeom prst="rect">
            <a:avLst/>
          </a:prstGeom>
        </p:spPr>
        <p:txBody>
          <a:bodyPr/>
          <a:lstStyle>
            <a:lvl1pPr marL="0" indent="0" defTabSz="525779">
              <a:spcBef>
                <a:spcPts val="0"/>
              </a:spcBef>
              <a:buSzTx/>
              <a:buNone/>
              <a:defRPr sz="4736" b="1">
                <a:solidFill>
                  <a:srgbClr val="FFC2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FECHA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egro">
    <p:bg>
      <p:bgPr>
        <a:solidFill>
          <a:srgbClr val="59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ojo">
    <p:bg>
      <p:bgPr>
        <a:solidFill>
          <a:srgbClr val="E75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marillo">
    <p:bg>
      <p:bgPr>
        <a:solidFill>
          <a:srgbClr val="FF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de">
    <p:bg>
      <p:bgPr>
        <a:solidFill>
          <a:srgbClr val="79E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tip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agen"/>
          <p:cNvSpPr>
            <a:spLocks noGrp="1"/>
          </p:cNvSpPr>
          <p:nvPr>
            <p:ph type="pic" sz="quarter" idx="21"/>
          </p:nvPr>
        </p:nvSpPr>
        <p:spPr>
          <a:xfrm>
            <a:off x="-5169306" y="250286"/>
            <a:ext cx="10403937" cy="43280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Imagen"/>
          <p:cNvSpPr>
            <a:spLocks noGrp="1"/>
          </p:cNvSpPr>
          <p:nvPr>
            <p:ph type="pic" sz="quarter" idx="22"/>
          </p:nvPr>
        </p:nvSpPr>
        <p:spPr>
          <a:xfrm>
            <a:off x="5448288" y="1839393"/>
            <a:ext cx="1125600" cy="1109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Imagen"/>
          <p:cNvSpPr>
            <a:spLocks noGrp="1"/>
          </p:cNvSpPr>
          <p:nvPr>
            <p:ph type="pic" sz="quarter" idx="23"/>
          </p:nvPr>
        </p:nvSpPr>
        <p:spPr>
          <a:xfrm>
            <a:off x="14391044" y="4422352"/>
            <a:ext cx="5337927" cy="16927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Imagen"/>
          <p:cNvSpPr>
            <a:spLocks noGrp="1"/>
          </p:cNvSpPr>
          <p:nvPr>
            <p:ph type="pic" sz="quarter" idx="24"/>
          </p:nvPr>
        </p:nvSpPr>
        <p:spPr>
          <a:xfrm>
            <a:off x="7186329" y="1640042"/>
            <a:ext cx="6083157" cy="15082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Imagen"/>
          <p:cNvSpPr>
            <a:spLocks noGrp="1"/>
          </p:cNvSpPr>
          <p:nvPr>
            <p:ph type="pic" sz="quarter" idx="25"/>
          </p:nvPr>
        </p:nvSpPr>
        <p:spPr>
          <a:xfrm>
            <a:off x="8063307" y="11629301"/>
            <a:ext cx="1941409" cy="10243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9" name="Imagen"/>
          <p:cNvSpPr>
            <a:spLocks noGrp="1"/>
          </p:cNvSpPr>
          <p:nvPr>
            <p:ph type="pic" sz="quarter" idx="26"/>
          </p:nvPr>
        </p:nvSpPr>
        <p:spPr>
          <a:xfrm>
            <a:off x="5343561" y="7388785"/>
            <a:ext cx="3614433" cy="10263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0" name="Imagen"/>
          <p:cNvSpPr>
            <a:spLocks noGrp="1"/>
          </p:cNvSpPr>
          <p:nvPr>
            <p:ph type="pic" sz="quarter" idx="27"/>
          </p:nvPr>
        </p:nvSpPr>
        <p:spPr>
          <a:xfrm>
            <a:off x="13777796" y="7287386"/>
            <a:ext cx="3387447" cy="9334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1" name="Imagen"/>
          <p:cNvSpPr>
            <a:spLocks noGrp="1"/>
          </p:cNvSpPr>
          <p:nvPr>
            <p:ph type="pic" sz="quarter" idx="28"/>
          </p:nvPr>
        </p:nvSpPr>
        <p:spPr>
          <a:xfrm>
            <a:off x="13881884" y="1785755"/>
            <a:ext cx="5700495" cy="1216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2" name="Imagen"/>
          <p:cNvSpPr>
            <a:spLocks noGrp="1"/>
          </p:cNvSpPr>
          <p:nvPr>
            <p:ph type="pic" sz="quarter" idx="29"/>
          </p:nvPr>
        </p:nvSpPr>
        <p:spPr>
          <a:xfrm>
            <a:off x="20194776" y="1905695"/>
            <a:ext cx="1664368" cy="97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3" name="Imagen"/>
          <p:cNvSpPr>
            <a:spLocks noGrp="1"/>
          </p:cNvSpPr>
          <p:nvPr>
            <p:ph type="pic" sz="quarter" idx="30"/>
          </p:nvPr>
        </p:nvSpPr>
        <p:spPr>
          <a:xfrm>
            <a:off x="1401320" y="9216550"/>
            <a:ext cx="3797391" cy="37973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4" name="Imagen"/>
          <p:cNvSpPr>
            <a:spLocks noGrp="1"/>
          </p:cNvSpPr>
          <p:nvPr>
            <p:ph type="pic" sz="quarter" idx="31"/>
          </p:nvPr>
        </p:nvSpPr>
        <p:spPr>
          <a:xfrm>
            <a:off x="3051274" y="7389154"/>
            <a:ext cx="1817265" cy="1074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5" name="Imagen"/>
          <p:cNvSpPr>
            <a:spLocks noGrp="1"/>
          </p:cNvSpPr>
          <p:nvPr>
            <p:ph type="pic" sz="quarter" idx="32"/>
          </p:nvPr>
        </p:nvSpPr>
        <p:spPr>
          <a:xfrm>
            <a:off x="22203560" y="5002758"/>
            <a:ext cx="1537694" cy="14507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Imagen"/>
          <p:cNvSpPr>
            <a:spLocks noGrp="1"/>
          </p:cNvSpPr>
          <p:nvPr>
            <p:ph type="pic" sz="quarter" idx="33"/>
          </p:nvPr>
        </p:nvSpPr>
        <p:spPr>
          <a:xfrm>
            <a:off x="9073536" y="7269192"/>
            <a:ext cx="4035605" cy="11459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7" name="Imagen"/>
          <p:cNvSpPr>
            <a:spLocks noGrp="1"/>
          </p:cNvSpPr>
          <p:nvPr>
            <p:ph type="pic" sz="quarter" idx="34"/>
          </p:nvPr>
        </p:nvSpPr>
        <p:spPr>
          <a:xfrm>
            <a:off x="17508880" y="7303716"/>
            <a:ext cx="3268932" cy="900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8" name="Imagen"/>
          <p:cNvSpPr>
            <a:spLocks noGrp="1"/>
          </p:cNvSpPr>
          <p:nvPr>
            <p:ph type="pic" sz="quarter" idx="35"/>
          </p:nvPr>
        </p:nvSpPr>
        <p:spPr>
          <a:xfrm>
            <a:off x="22125220" y="1905695"/>
            <a:ext cx="1663775" cy="97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9" name="Imagen"/>
          <p:cNvSpPr>
            <a:spLocks noGrp="1"/>
          </p:cNvSpPr>
          <p:nvPr>
            <p:ph type="pic" sz="quarter" idx="36"/>
          </p:nvPr>
        </p:nvSpPr>
        <p:spPr>
          <a:xfrm>
            <a:off x="19503625" y="9029763"/>
            <a:ext cx="3574130" cy="3574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0" name="Imagen"/>
          <p:cNvSpPr>
            <a:spLocks noGrp="1"/>
          </p:cNvSpPr>
          <p:nvPr>
            <p:ph type="pic" sz="quarter" idx="37"/>
          </p:nvPr>
        </p:nvSpPr>
        <p:spPr>
          <a:xfrm>
            <a:off x="1637318" y="9067744"/>
            <a:ext cx="3742696" cy="1313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1" name="Imagen"/>
          <p:cNvSpPr>
            <a:spLocks noGrp="1"/>
          </p:cNvSpPr>
          <p:nvPr>
            <p:ph type="pic" sz="quarter" idx="38"/>
          </p:nvPr>
        </p:nvSpPr>
        <p:spPr>
          <a:xfrm>
            <a:off x="6545650" y="9016181"/>
            <a:ext cx="2354517" cy="22129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2" name="Imagen"/>
          <p:cNvSpPr>
            <a:spLocks noGrp="1"/>
          </p:cNvSpPr>
          <p:nvPr>
            <p:ph type="pic" sz="quarter" idx="39"/>
          </p:nvPr>
        </p:nvSpPr>
        <p:spPr>
          <a:xfrm>
            <a:off x="9393843" y="9016540"/>
            <a:ext cx="2353754" cy="22122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3" name="Imagen"/>
          <p:cNvSpPr>
            <a:spLocks noGrp="1"/>
          </p:cNvSpPr>
          <p:nvPr>
            <p:ph type="pic" sz="quarter" idx="40"/>
          </p:nvPr>
        </p:nvSpPr>
        <p:spPr>
          <a:xfrm>
            <a:off x="1056309" y="7389154"/>
            <a:ext cx="1817266" cy="1074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4" name="Imagen"/>
          <p:cNvSpPr>
            <a:spLocks noGrp="1"/>
          </p:cNvSpPr>
          <p:nvPr>
            <p:ph type="pic" sz="quarter" idx="41"/>
          </p:nvPr>
        </p:nvSpPr>
        <p:spPr>
          <a:xfrm>
            <a:off x="13763066" y="9427176"/>
            <a:ext cx="1804483" cy="13760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5" name="Imagen"/>
          <p:cNvSpPr>
            <a:spLocks noGrp="1"/>
          </p:cNvSpPr>
          <p:nvPr>
            <p:ph type="pic" sz="quarter" idx="42"/>
          </p:nvPr>
        </p:nvSpPr>
        <p:spPr>
          <a:xfrm>
            <a:off x="15828773" y="9382147"/>
            <a:ext cx="1941409" cy="14809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6" name="Imagen"/>
          <p:cNvSpPr>
            <a:spLocks noGrp="1"/>
          </p:cNvSpPr>
          <p:nvPr>
            <p:ph type="pic" sz="quarter" idx="43"/>
          </p:nvPr>
        </p:nvSpPr>
        <p:spPr>
          <a:xfrm>
            <a:off x="19503625" y="9055682"/>
            <a:ext cx="3574257" cy="130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7" name="Imagen"/>
          <p:cNvSpPr>
            <a:spLocks noGrp="1"/>
          </p:cNvSpPr>
          <p:nvPr>
            <p:ph type="pic" sz="quarter" idx="44"/>
          </p:nvPr>
        </p:nvSpPr>
        <p:spPr>
          <a:xfrm>
            <a:off x="20521907" y="5003727"/>
            <a:ext cx="1537693" cy="14488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8" name="Imagen"/>
          <p:cNvSpPr>
            <a:spLocks noGrp="1"/>
          </p:cNvSpPr>
          <p:nvPr>
            <p:ph type="pic" sz="quarter" idx="45"/>
          </p:nvPr>
        </p:nvSpPr>
        <p:spPr>
          <a:xfrm>
            <a:off x="10073070" y="4280792"/>
            <a:ext cx="2890036" cy="1975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9" name="Imagen"/>
          <p:cNvSpPr>
            <a:spLocks noGrp="1"/>
          </p:cNvSpPr>
          <p:nvPr>
            <p:ph type="pic" sz="quarter" idx="46"/>
          </p:nvPr>
        </p:nvSpPr>
        <p:spPr>
          <a:xfrm>
            <a:off x="4694421" y="3984445"/>
            <a:ext cx="4181460" cy="2568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0" name="Imagen"/>
          <p:cNvSpPr>
            <a:spLocks noGrp="1"/>
          </p:cNvSpPr>
          <p:nvPr>
            <p:ph type="pic" sz="quarter" idx="47"/>
          </p:nvPr>
        </p:nvSpPr>
        <p:spPr>
          <a:xfrm>
            <a:off x="870767" y="4356401"/>
            <a:ext cx="3040597" cy="18246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magen"/>
          <p:cNvSpPr>
            <a:spLocks noGrp="1"/>
          </p:cNvSpPr>
          <p:nvPr>
            <p:ph type="pic" sz="quarter" idx="21"/>
          </p:nvPr>
        </p:nvSpPr>
        <p:spPr>
          <a:xfrm>
            <a:off x="1208086" y="1106486"/>
            <a:ext cx="1190628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9" name="Imagen"/>
          <p:cNvSpPr>
            <a:spLocks noGrp="1"/>
          </p:cNvSpPr>
          <p:nvPr>
            <p:ph type="pic" sz="quarter" idx="22"/>
          </p:nvPr>
        </p:nvSpPr>
        <p:spPr>
          <a:xfrm>
            <a:off x="2706686" y="1106486"/>
            <a:ext cx="1190628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0" name="Imagen"/>
          <p:cNvSpPr>
            <a:spLocks noGrp="1"/>
          </p:cNvSpPr>
          <p:nvPr>
            <p:ph type="pic" sz="quarter" idx="23"/>
          </p:nvPr>
        </p:nvSpPr>
        <p:spPr>
          <a:xfrm>
            <a:off x="4205286" y="11064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1" name="Imagen"/>
          <p:cNvSpPr>
            <a:spLocks noGrp="1"/>
          </p:cNvSpPr>
          <p:nvPr>
            <p:ph type="pic" sz="quarter" idx="24"/>
          </p:nvPr>
        </p:nvSpPr>
        <p:spPr>
          <a:xfrm>
            <a:off x="5703886" y="11064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2" name="Imagen"/>
          <p:cNvSpPr>
            <a:spLocks noGrp="1"/>
          </p:cNvSpPr>
          <p:nvPr>
            <p:ph type="pic" sz="quarter" idx="25"/>
          </p:nvPr>
        </p:nvSpPr>
        <p:spPr>
          <a:xfrm>
            <a:off x="7202486" y="11064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3" name="Imagen"/>
          <p:cNvSpPr>
            <a:spLocks noGrp="1"/>
          </p:cNvSpPr>
          <p:nvPr>
            <p:ph type="pic" sz="quarter" idx="26"/>
          </p:nvPr>
        </p:nvSpPr>
        <p:spPr>
          <a:xfrm>
            <a:off x="1208086" y="2605086"/>
            <a:ext cx="1190628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4" name="Imagen"/>
          <p:cNvSpPr>
            <a:spLocks noGrp="1"/>
          </p:cNvSpPr>
          <p:nvPr>
            <p:ph type="pic" sz="quarter" idx="27"/>
          </p:nvPr>
        </p:nvSpPr>
        <p:spPr>
          <a:xfrm>
            <a:off x="2706686" y="2605086"/>
            <a:ext cx="1190628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5" name="Imagen"/>
          <p:cNvSpPr>
            <a:spLocks noGrp="1"/>
          </p:cNvSpPr>
          <p:nvPr>
            <p:ph type="pic" sz="quarter" idx="28"/>
          </p:nvPr>
        </p:nvSpPr>
        <p:spPr>
          <a:xfrm>
            <a:off x="4205286" y="26050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6" name="Imagen"/>
          <p:cNvSpPr>
            <a:spLocks noGrp="1"/>
          </p:cNvSpPr>
          <p:nvPr>
            <p:ph type="pic" sz="quarter" idx="29"/>
          </p:nvPr>
        </p:nvSpPr>
        <p:spPr>
          <a:xfrm>
            <a:off x="5703886" y="26050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7" name="Imagen"/>
          <p:cNvSpPr>
            <a:spLocks noGrp="1"/>
          </p:cNvSpPr>
          <p:nvPr>
            <p:ph type="pic" sz="quarter" idx="30"/>
          </p:nvPr>
        </p:nvSpPr>
        <p:spPr>
          <a:xfrm>
            <a:off x="7202486" y="26050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8" name="Imagen"/>
          <p:cNvSpPr>
            <a:spLocks noGrp="1"/>
          </p:cNvSpPr>
          <p:nvPr>
            <p:ph type="pic" sz="quarter" idx="31"/>
          </p:nvPr>
        </p:nvSpPr>
        <p:spPr>
          <a:xfrm>
            <a:off x="1208086" y="4103686"/>
            <a:ext cx="1190628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9" name="Imagen"/>
          <p:cNvSpPr>
            <a:spLocks noGrp="1"/>
          </p:cNvSpPr>
          <p:nvPr>
            <p:ph type="pic" sz="quarter" idx="32"/>
          </p:nvPr>
        </p:nvSpPr>
        <p:spPr>
          <a:xfrm>
            <a:off x="2706686" y="4103686"/>
            <a:ext cx="1190628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0" name="Imagen"/>
          <p:cNvSpPr>
            <a:spLocks noGrp="1"/>
          </p:cNvSpPr>
          <p:nvPr>
            <p:ph type="pic" sz="quarter" idx="33"/>
          </p:nvPr>
        </p:nvSpPr>
        <p:spPr>
          <a:xfrm>
            <a:off x="9209843" y="2673832"/>
            <a:ext cx="3389935" cy="33899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1" name="Imagen"/>
          <p:cNvSpPr>
            <a:spLocks noGrp="1"/>
          </p:cNvSpPr>
          <p:nvPr>
            <p:ph type="pic" sz="quarter" idx="34"/>
          </p:nvPr>
        </p:nvSpPr>
        <p:spPr>
          <a:xfrm>
            <a:off x="4205286" y="41036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2" name="Imagen"/>
          <p:cNvSpPr>
            <a:spLocks noGrp="1"/>
          </p:cNvSpPr>
          <p:nvPr>
            <p:ph type="pic" sz="quarter" idx="35"/>
          </p:nvPr>
        </p:nvSpPr>
        <p:spPr>
          <a:xfrm>
            <a:off x="5703886" y="41036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3" name="Imagen"/>
          <p:cNvSpPr>
            <a:spLocks noGrp="1"/>
          </p:cNvSpPr>
          <p:nvPr>
            <p:ph type="pic" sz="quarter" idx="36"/>
          </p:nvPr>
        </p:nvSpPr>
        <p:spPr>
          <a:xfrm>
            <a:off x="7202486" y="41036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4" name="Imagen"/>
          <p:cNvSpPr>
            <a:spLocks noGrp="1"/>
          </p:cNvSpPr>
          <p:nvPr>
            <p:ph type="pic" sz="quarter" idx="37"/>
          </p:nvPr>
        </p:nvSpPr>
        <p:spPr>
          <a:xfrm>
            <a:off x="1208086" y="5602286"/>
            <a:ext cx="1190628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5" name="Imagen"/>
          <p:cNvSpPr>
            <a:spLocks noGrp="1"/>
          </p:cNvSpPr>
          <p:nvPr>
            <p:ph type="pic" sz="quarter" idx="38"/>
          </p:nvPr>
        </p:nvSpPr>
        <p:spPr>
          <a:xfrm>
            <a:off x="2706686" y="5602286"/>
            <a:ext cx="1190628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6" name="Imagen"/>
          <p:cNvSpPr>
            <a:spLocks noGrp="1"/>
          </p:cNvSpPr>
          <p:nvPr>
            <p:ph type="pic" sz="quarter" idx="39"/>
          </p:nvPr>
        </p:nvSpPr>
        <p:spPr>
          <a:xfrm>
            <a:off x="4205286" y="56022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7" name="Imagen"/>
          <p:cNvSpPr>
            <a:spLocks noGrp="1"/>
          </p:cNvSpPr>
          <p:nvPr>
            <p:ph type="pic" sz="quarter" idx="40"/>
          </p:nvPr>
        </p:nvSpPr>
        <p:spPr>
          <a:xfrm>
            <a:off x="5703886" y="56022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8" name="Imagen"/>
          <p:cNvSpPr>
            <a:spLocks noGrp="1"/>
          </p:cNvSpPr>
          <p:nvPr>
            <p:ph type="pic" sz="quarter" idx="41"/>
          </p:nvPr>
        </p:nvSpPr>
        <p:spPr>
          <a:xfrm>
            <a:off x="7151686" y="56022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9" name="Imagen"/>
          <p:cNvSpPr>
            <a:spLocks noGrp="1"/>
          </p:cNvSpPr>
          <p:nvPr>
            <p:ph type="pic" sz="quarter" idx="42"/>
          </p:nvPr>
        </p:nvSpPr>
        <p:spPr>
          <a:xfrm>
            <a:off x="4205286" y="71008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0" name="Imagen"/>
          <p:cNvSpPr>
            <a:spLocks noGrp="1"/>
          </p:cNvSpPr>
          <p:nvPr>
            <p:ph type="pic" sz="quarter" idx="43"/>
          </p:nvPr>
        </p:nvSpPr>
        <p:spPr>
          <a:xfrm>
            <a:off x="5703886" y="71008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1" name="Imagen"/>
          <p:cNvSpPr>
            <a:spLocks noGrp="1"/>
          </p:cNvSpPr>
          <p:nvPr>
            <p:ph type="pic" sz="quarter" idx="44"/>
          </p:nvPr>
        </p:nvSpPr>
        <p:spPr>
          <a:xfrm>
            <a:off x="7202486" y="71008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2" name="Imagen"/>
          <p:cNvSpPr>
            <a:spLocks noGrp="1"/>
          </p:cNvSpPr>
          <p:nvPr>
            <p:ph type="pic" sz="quarter" idx="45"/>
          </p:nvPr>
        </p:nvSpPr>
        <p:spPr>
          <a:xfrm>
            <a:off x="13416508" y="10810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Imagen"/>
          <p:cNvSpPr>
            <a:spLocks noGrp="1"/>
          </p:cNvSpPr>
          <p:nvPr>
            <p:ph type="pic" sz="quarter" idx="46"/>
          </p:nvPr>
        </p:nvSpPr>
        <p:spPr>
          <a:xfrm>
            <a:off x="14864308" y="10810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Imagen"/>
          <p:cNvSpPr>
            <a:spLocks noGrp="1"/>
          </p:cNvSpPr>
          <p:nvPr>
            <p:ph type="pic" sz="quarter" idx="47"/>
          </p:nvPr>
        </p:nvSpPr>
        <p:spPr>
          <a:xfrm>
            <a:off x="13416508" y="25796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5" name="Imagen"/>
          <p:cNvSpPr>
            <a:spLocks noGrp="1"/>
          </p:cNvSpPr>
          <p:nvPr>
            <p:ph type="pic" sz="quarter" idx="48"/>
          </p:nvPr>
        </p:nvSpPr>
        <p:spPr>
          <a:xfrm>
            <a:off x="14864308" y="2579686"/>
            <a:ext cx="1190627" cy="11906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6" name="Imagen"/>
          <p:cNvSpPr>
            <a:spLocks noGrp="1"/>
          </p:cNvSpPr>
          <p:nvPr>
            <p:ph type="pic" sz="quarter" idx="49"/>
          </p:nvPr>
        </p:nvSpPr>
        <p:spPr>
          <a:xfrm>
            <a:off x="13416508" y="40782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7" name="Imagen"/>
          <p:cNvSpPr>
            <a:spLocks noGrp="1"/>
          </p:cNvSpPr>
          <p:nvPr>
            <p:ph type="pic" sz="quarter" idx="50"/>
          </p:nvPr>
        </p:nvSpPr>
        <p:spPr>
          <a:xfrm>
            <a:off x="14864308" y="40782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8" name="Imagen"/>
          <p:cNvSpPr>
            <a:spLocks noGrp="1"/>
          </p:cNvSpPr>
          <p:nvPr>
            <p:ph type="pic" sz="quarter" idx="51"/>
          </p:nvPr>
        </p:nvSpPr>
        <p:spPr>
          <a:xfrm>
            <a:off x="13416508" y="55768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9" name="Imagen"/>
          <p:cNvSpPr>
            <a:spLocks noGrp="1"/>
          </p:cNvSpPr>
          <p:nvPr>
            <p:ph type="pic" sz="quarter" idx="52"/>
          </p:nvPr>
        </p:nvSpPr>
        <p:spPr>
          <a:xfrm>
            <a:off x="14864308" y="5576886"/>
            <a:ext cx="1190627" cy="1190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0" name="Imagen"/>
          <p:cNvSpPr>
            <a:spLocks noGrp="1"/>
          </p:cNvSpPr>
          <p:nvPr>
            <p:ph type="pic" sz="quarter" idx="53"/>
          </p:nvPr>
        </p:nvSpPr>
        <p:spPr>
          <a:xfrm>
            <a:off x="17518831" y="1418719"/>
            <a:ext cx="1488495" cy="5153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1" name="Imagen"/>
          <p:cNvSpPr>
            <a:spLocks noGrp="1"/>
          </p:cNvSpPr>
          <p:nvPr>
            <p:ph type="pic" sz="quarter" idx="54"/>
          </p:nvPr>
        </p:nvSpPr>
        <p:spPr>
          <a:xfrm>
            <a:off x="20560252" y="1251987"/>
            <a:ext cx="923937" cy="8488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2" name="Imagen"/>
          <p:cNvSpPr>
            <a:spLocks noGrp="1"/>
          </p:cNvSpPr>
          <p:nvPr>
            <p:ph type="pic" sz="quarter" idx="55"/>
          </p:nvPr>
        </p:nvSpPr>
        <p:spPr>
          <a:xfrm>
            <a:off x="1159615" y="9388001"/>
            <a:ext cx="10279170" cy="21941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3" name="Imagen"/>
          <p:cNvSpPr>
            <a:spLocks noGrp="1"/>
          </p:cNvSpPr>
          <p:nvPr>
            <p:ph type="pic" sz="quarter" idx="56"/>
          </p:nvPr>
        </p:nvSpPr>
        <p:spPr>
          <a:xfrm>
            <a:off x="13301540" y="9320581"/>
            <a:ext cx="3967845" cy="23289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Imagen"/>
          <p:cNvSpPr>
            <a:spLocks noGrp="1"/>
          </p:cNvSpPr>
          <p:nvPr>
            <p:ph type="pic" sz="quarter" idx="21"/>
          </p:nvPr>
        </p:nvSpPr>
        <p:spPr>
          <a:xfrm>
            <a:off x="1153752" y="1820478"/>
            <a:ext cx="1772075" cy="1720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2" name="Imagen"/>
          <p:cNvSpPr>
            <a:spLocks noGrp="1"/>
          </p:cNvSpPr>
          <p:nvPr>
            <p:ph type="pic" sz="quarter" idx="22"/>
          </p:nvPr>
        </p:nvSpPr>
        <p:spPr>
          <a:xfrm>
            <a:off x="13425566" y="4188020"/>
            <a:ext cx="1849515" cy="958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3" name="Imagen"/>
          <p:cNvSpPr>
            <a:spLocks noGrp="1"/>
          </p:cNvSpPr>
          <p:nvPr>
            <p:ph type="pic" sz="quarter" idx="23"/>
          </p:nvPr>
        </p:nvSpPr>
        <p:spPr>
          <a:xfrm>
            <a:off x="14254061" y="7075455"/>
            <a:ext cx="700522" cy="7005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4" name="Imagen"/>
          <p:cNvSpPr>
            <a:spLocks noGrp="1"/>
          </p:cNvSpPr>
          <p:nvPr>
            <p:ph type="pic" sz="quarter" idx="24"/>
          </p:nvPr>
        </p:nvSpPr>
        <p:spPr>
          <a:xfrm>
            <a:off x="13353070" y="1881854"/>
            <a:ext cx="2502505" cy="10494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5" name="Imagen"/>
          <p:cNvSpPr>
            <a:spLocks noGrp="1"/>
          </p:cNvSpPr>
          <p:nvPr>
            <p:ph type="pic" sz="quarter" idx="25"/>
          </p:nvPr>
        </p:nvSpPr>
        <p:spPr>
          <a:xfrm>
            <a:off x="1147242" y="2944218"/>
            <a:ext cx="7205117" cy="14364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6" name="Imagen"/>
          <p:cNvSpPr>
            <a:spLocks noGrp="1"/>
          </p:cNvSpPr>
          <p:nvPr>
            <p:ph type="pic" sz="quarter" idx="26"/>
          </p:nvPr>
        </p:nvSpPr>
        <p:spPr>
          <a:xfrm>
            <a:off x="10927358" y="11325001"/>
            <a:ext cx="6491682" cy="13542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7" name="Imagen"/>
          <p:cNvSpPr>
            <a:spLocks noGrp="1"/>
          </p:cNvSpPr>
          <p:nvPr>
            <p:ph type="pic" sz="quarter" idx="27"/>
          </p:nvPr>
        </p:nvSpPr>
        <p:spPr>
          <a:xfrm>
            <a:off x="1211434" y="8843680"/>
            <a:ext cx="7076733" cy="13542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8" name="Imagen"/>
          <p:cNvSpPr>
            <a:spLocks noGrp="1"/>
          </p:cNvSpPr>
          <p:nvPr>
            <p:ph type="pic" sz="quarter" idx="28"/>
          </p:nvPr>
        </p:nvSpPr>
        <p:spPr>
          <a:xfrm>
            <a:off x="2052453" y="11603984"/>
            <a:ext cx="6766295" cy="11581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9" name="Imagen"/>
          <p:cNvSpPr>
            <a:spLocks noGrp="1"/>
          </p:cNvSpPr>
          <p:nvPr>
            <p:ph type="pic" sz="quarter" idx="29"/>
          </p:nvPr>
        </p:nvSpPr>
        <p:spPr>
          <a:xfrm>
            <a:off x="1121139" y="862934"/>
            <a:ext cx="9761420" cy="2177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60" name="Imagen"/>
          <p:cNvSpPr>
            <a:spLocks noGrp="1"/>
          </p:cNvSpPr>
          <p:nvPr>
            <p:ph type="pic" sz="quarter" idx="30"/>
          </p:nvPr>
        </p:nvSpPr>
        <p:spPr>
          <a:xfrm>
            <a:off x="1160391" y="5247116"/>
            <a:ext cx="8550419" cy="21904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6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magen"/>
          <p:cNvSpPr>
            <a:spLocks noGrp="1"/>
          </p:cNvSpPr>
          <p:nvPr>
            <p:ph type="pic" sz="quarter" idx="21"/>
          </p:nvPr>
        </p:nvSpPr>
        <p:spPr>
          <a:xfrm>
            <a:off x="1953748" y="2943908"/>
            <a:ext cx="2696504" cy="339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69" name="Imagen"/>
          <p:cNvSpPr>
            <a:spLocks noGrp="1"/>
          </p:cNvSpPr>
          <p:nvPr>
            <p:ph type="pic" sz="quarter" idx="22"/>
          </p:nvPr>
        </p:nvSpPr>
        <p:spPr>
          <a:xfrm>
            <a:off x="6718789" y="2815355"/>
            <a:ext cx="4862602" cy="33100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0" name="Imagen"/>
          <p:cNvSpPr>
            <a:spLocks noGrp="1"/>
          </p:cNvSpPr>
          <p:nvPr>
            <p:ph type="pic" sz="quarter" idx="23"/>
          </p:nvPr>
        </p:nvSpPr>
        <p:spPr>
          <a:xfrm>
            <a:off x="16225992" y="4503879"/>
            <a:ext cx="195483" cy="2455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1" name="Imagen"/>
          <p:cNvSpPr>
            <a:spLocks noGrp="1"/>
          </p:cNvSpPr>
          <p:nvPr>
            <p:ph type="pic" sz="quarter" idx="24"/>
          </p:nvPr>
        </p:nvSpPr>
        <p:spPr>
          <a:xfrm>
            <a:off x="13124994" y="4503879"/>
            <a:ext cx="1888211" cy="26607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2" name="Imagen"/>
          <p:cNvSpPr>
            <a:spLocks noGrp="1"/>
          </p:cNvSpPr>
          <p:nvPr>
            <p:ph type="pic" sz="quarter" idx="25"/>
          </p:nvPr>
        </p:nvSpPr>
        <p:spPr>
          <a:xfrm>
            <a:off x="2497423" y="8150629"/>
            <a:ext cx="1609154" cy="24270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3" name="Imagen"/>
          <p:cNvSpPr>
            <a:spLocks noGrp="1"/>
          </p:cNvSpPr>
          <p:nvPr>
            <p:ph type="pic" sz="quarter" idx="26"/>
          </p:nvPr>
        </p:nvSpPr>
        <p:spPr>
          <a:xfrm>
            <a:off x="6872467" y="7595313"/>
            <a:ext cx="4915599" cy="31651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4" name="Imagen"/>
          <p:cNvSpPr>
            <a:spLocks noGrp="1"/>
          </p:cNvSpPr>
          <p:nvPr>
            <p:ph type="pic" sz="quarter" idx="27"/>
          </p:nvPr>
        </p:nvSpPr>
        <p:spPr>
          <a:xfrm>
            <a:off x="13791505" y="8674415"/>
            <a:ext cx="2528965" cy="2700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5" name="Imagen"/>
          <p:cNvSpPr>
            <a:spLocks noGrp="1"/>
          </p:cNvSpPr>
          <p:nvPr>
            <p:ph type="pic" sz="quarter" idx="28"/>
          </p:nvPr>
        </p:nvSpPr>
        <p:spPr>
          <a:xfrm>
            <a:off x="19065399" y="8685265"/>
            <a:ext cx="2306003" cy="23060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6" name="Imagen"/>
          <p:cNvSpPr>
            <a:spLocks noGrp="1"/>
          </p:cNvSpPr>
          <p:nvPr>
            <p:ph type="pic" sz="quarter" idx="29"/>
          </p:nvPr>
        </p:nvSpPr>
        <p:spPr>
          <a:xfrm>
            <a:off x="18208851" y="5336858"/>
            <a:ext cx="2528965" cy="12473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7" name="Imagen"/>
          <p:cNvSpPr>
            <a:spLocks noGrp="1"/>
          </p:cNvSpPr>
          <p:nvPr>
            <p:ph type="pic" sz="quarter" idx="30"/>
          </p:nvPr>
        </p:nvSpPr>
        <p:spPr>
          <a:xfrm>
            <a:off x="12733866" y="1058116"/>
            <a:ext cx="10290326" cy="24270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Reporte de Resul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97" y="581345"/>
            <a:ext cx="1911671" cy="80169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sultados"/>
          <p:cNvSpPr txBox="1">
            <a:spLocks noGrp="1"/>
          </p:cNvSpPr>
          <p:nvPr>
            <p:ph type="body" sz="quarter" idx="21"/>
          </p:nvPr>
        </p:nvSpPr>
        <p:spPr>
          <a:xfrm>
            <a:off x="2036105" y="795465"/>
            <a:ext cx="4486562" cy="1175468"/>
          </a:xfrm>
          <a:prstGeom prst="rect">
            <a:avLst/>
          </a:prstGeom>
        </p:spPr>
        <p:txBody>
          <a:bodyPr/>
          <a:lstStyle>
            <a:lvl1pPr marL="0" indent="0" defTabSz="673655">
              <a:spcBef>
                <a:spcPts val="0"/>
              </a:spcBef>
              <a:buSzTx/>
              <a:buNone/>
              <a:defRPr sz="6068" b="1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Resultados</a:t>
            </a:r>
          </a:p>
        </p:txBody>
      </p:sp>
      <p:sp>
        <p:nvSpPr>
          <p:cNvPr id="3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n"/>
          <p:cNvSpPr>
            <a:spLocks noGrp="1"/>
          </p:cNvSpPr>
          <p:nvPr>
            <p:ph type="pic" sz="half" idx="21"/>
          </p:nvPr>
        </p:nvSpPr>
        <p:spPr>
          <a:xfrm>
            <a:off x="829733" y="2479507"/>
            <a:ext cx="12547006" cy="94004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6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79" y="3016387"/>
            <a:ext cx="2502506" cy="1049466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Lorem ipsum dolor sit amet consectetur adipiscing elit eros euismod venenatis, metus velit cum fames porttitor cubilia rhoncus montes feugiat aliquet,"/>
          <p:cNvSpPr txBox="1">
            <a:spLocks noGrp="1"/>
          </p:cNvSpPr>
          <p:nvPr>
            <p:ph type="body" sz="quarter" idx="22"/>
          </p:nvPr>
        </p:nvSpPr>
        <p:spPr>
          <a:xfrm>
            <a:off x="14785357" y="5179860"/>
            <a:ext cx="7205118" cy="3356280"/>
          </a:xfrm>
          <a:prstGeom prst="rect">
            <a:avLst/>
          </a:prstGeom>
        </p:spPr>
        <p:txBody>
          <a:bodyPr/>
          <a:lstStyle>
            <a:lvl1pPr marL="0" indent="0" defTabSz="451842">
              <a:spcBef>
                <a:spcPts val="0"/>
              </a:spcBef>
              <a:buSzTx/>
              <a:buNone/>
              <a:defRPr sz="4070"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r>
              <a:t>Lorem ipsum dolor sit amet consectetur adipiscing elit eros euismod venenatis, metus velit cum fames porttitor cubilia rhoncus montes feugiat aliquet,</a:t>
            </a:r>
          </a:p>
        </p:txBody>
      </p:sp>
      <p:pic>
        <p:nvPicPr>
          <p:cNvPr id="58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2" y="463614"/>
            <a:ext cx="2273719" cy="133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05" y="1022015"/>
            <a:ext cx="9761421" cy="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n" descr="Imagen"/>
          <p:cNvPicPr>
            <a:picLocks noChangeAspect="1"/>
          </p:cNvPicPr>
          <p:nvPr/>
        </p:nvPicPr>
        <p:blipFill>
          <a:blip r:embed="rId4"/>
          <a:srcRect l="16098"/>
          <a:stretch>
            <a:fillRect/>
          </a:stretch>
        </p:blipFill>
        <p:spPr>
          <a:xfrm>
            <a:off x="15188390" y="1022015"/>
            <a:ext cx="8189994" cy="21778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Lorem…"/>
          <p:cNvSpPr txBox="1">
            <a:spLocks noGrp="1"/>
          </p:cNvSpPr>
          <p:nvPr>
            <p:ph type="body" sz="quarter" idx="23"/>
          </p:nvPr>
        </p:nvSpPr>
        <p:spPr>
          <a:xfrm>
            <a:off x="14878770" y="3202715"/>
            <a:ext cx="3728256" cy="1346307"/>
          </a:xfrm>
          <a:prstGeom prst="rect">
            <a:avLst/>
          </a:prstGeom>
        </p:spPr>
        <p:txBody>
          <a:bodyPr/>
          <a:lstStyle>
            <a:lvl1pPr marL="0" indent="0" defTabSz="755808">
              <a:spcBef>
                <a:spcPts val="0"/>
              </a:spcBef>
              <a:buSzTx/>
              <a:buNone/>
              <a:defRPr sz="6808" b="1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Lorem…</a:t>
            </a:r>
          </a:p>
        </p:txBody>
      </p:sp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n"/>
          <p:cNvSpPr>
            <a:spLocks noGrp="1"/>
          </p:cNvSpPr>
          <p:nvPr>
            <p:ph type="pic" idx="21"/>
          </p:nvPr>
        </p:nvSpPr>
        <p:spPr>
          <a:xfrm>
            <a:off x="-16934" y="-10584"/>
            <a:ext cx="18441134" cy="138164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7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079" y="5674921"/>
            <a:ext cx="2502506" cy="104946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Lorem…"/>
          <p:cNvSpPr txBox="1">
            <a:spLocks noGrp="1"/>
          </p:cNvSpPr>
          <p:nvPr>
            <p:ph type="body" sz="quarter" idx="22"/>
          </p:nvPr>
        </p:nvSpPr>
        <p:spPr>
          <a:xfrm>
            <a:off x="17926770" y="5861248"/>
            <a:ext cx="3728256" cy="1346307"/>
          </a:xfrm>
          <a:prstGeom prst="rect">
            <a:avLst/>
          </a:prstGeom>
        </p:spPr>
        <p:txBody>
          <a:bodyPr/>
          <a:lstStyle>
            <a:lvl1pPr marL="0" indent="0" defTabSz="755808">
              <a:spcBef>
                <a:spcPts val="0"/>
              </a:spcBef>
              <a:buSzTx/>
              <a:buNone/>
              <a:defRPr sz="6808" b="1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Lorem…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n"/>
          <p:cNvSpPr>
            <a:spLocks noGrp="1"/>
          </p:cNvSpPr>
          <p:nvPr>
            <p:ph type="pic" idx="21"/>
          </p:nvPr>
        </p:nvSpPr>
        <p:spPr>
          <a:xfrm>
            <a:off x="2502838" y="-10464241"/>
            <a:ext cx="33807019" cy="253288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8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13" y="5065321"/>
            <a:ext cx="2502505" cy="1049465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orem…"/>
          <p:cNvSpPr txBox="1">
            <a:spLocks noGrp="1"/>
          </p:cNvSpPr>
          <p:nvPr>
            <p:ph type="body" sz="quarter" idx="22"/>
          </p:nvPr>
        </p:nvSpPr>
        <p:spPr>
          <a:xfrm>
            <a:off x="1840104" y="5251648"/>
            <a:ext cx="3728256" cy="1346307"/>
          </a:xfrm>
          <a:prstGeom prst="rect">
            <a:avLst/>
          </a:prstGeom>
        </p:spPr>
        <p:txBody>
          <a:bodyPr/>
          <a:lstStyle>
            <a:lvl1pPr marL="0" indent="0" defTabSz="755808">
              <a:spcBef>
                <a:spcPts val="0"/>
              </a:spcBef>
              <a:buSzTx/>
              <a:buNone/>
              <a:defRPr sz="6808" b="1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Lorem…</a:t>
            </a:r>
          </a:p>
        </p:txBody>
      </p:sp>
      <p:sp>
        <p:nvSpPr>
          <p:cNvPr id="82" name="Imagen"/>
          <p:cNvSpPr>
            <a:spLocks noGrp="1"/>
          </p:cNvSpPr>
          <p:nvPr>
            <p:ph type="pic" idx="23"/>
          </p:nvPr>
        </p:nvSpPr>
        <p:spPr>
          <a:xfrm>
            <a:off x="3295703" y="-13509562"/>
            <a:ext cx="32790793" cy="245674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Imagen"/>
          <p:cNvSpPr>
            <a:spLocks noGrp="1"/>
          </p:cNvSpPr>
          <p:nvPr>
            <p:ph type="pic" idx="24"/>
          </p:nvPr>
        </p:nvSpPr>
        <p:spPr>
          <a:xfrm>
            <a:off x="4551137" y="70971"/>
            <a:ext cx="32790793" cy="245674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Imagen"/>
          <p:cNvSpPr>
            <a:spLocks noGrp="1"/>
          </p:cNvSpPr>
          <p:nvPr>
            <p:ph type="pic" sz="quarter" idx="21"/>
          </p:nvPr>
        </p:nvSpPr>
        <p:spPr>
          <a:xfrm>
            <a:off x="5212619" y="5638953"/>
            <a:ext cx="1849515" cy="958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Imagen"/>
          <p:cNvSpPr>
            <a:spLocks noGrp="1"/>
          </p:cNvSpPr>
          <p:nvPr>
            <p:ph type="pic" sz="quarter" idx="22"/>
          </p:nvPr>
        </p:nvSpPr>
        <p:spPr>
          <a:xfrm>
            <a:off x="18470860" y="7376525"/>
            <a:ext cx="700521" cy="7005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Lorem ipsum dolor sit amet consectetur adipiscing elit eros euismod venenatis, metus velit cum fames porttitor cubilia rhoncus montes feugiat aliquet,"/>
          <p:cNvSpPr txBox="1">
            <a:spLocks noGrp="1"/>
          </p:cNvSpPr>
          <p:nvPr>
            <p:ph type="body" sz="quarter" idx="23"/>
          </p:nvPr>
        </p:nvSpPr>
        <p:spPr>
          <a:xfrm>
            <a:off x="5658291" y="5984968"/>
            <a:ext cx="13348639" cy="1834992"/>
          </a:xfrm>
          <a:prstGeom prst="rect">
            <a:avLst/>
          </a:prstGeom>
        </p:spPr>
        <p:txBody>
          <a:bodyPr/>
          <a:lstStyle>
            <a:lvl1pPr marL="0" indent="0" defTabSz="460057">
              <a:spcBef>
                <a:spcPts val="0"/>
              </a:spcBef>
              <a:buSzTx/>
              <a:buNone/>
              <a:defRPr sz="4144"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r>
              <a:t>Lorem ipsum dolor sit amet consectetur adipiscing elit eros euismod venenatis, metus velit cum fames porttitor cubilia rhoncus montes feugiat aliquet,</a:t>
            </a:r>
          </a:p>
        </p:txBody>
      </p:sp>
      <p:pic>
        <p:nvPicPr>
          <p:cNvPr id="9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568" y="12187323"/>
            <a:ext cx="1448086" cy="849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2" y="12503416"/>
            <a:ext cx="9761421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139" y="12503416"/>
            <a:ext cx="9761420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n" descr="Imagen"/>
          <p:cNvPicPr>
            <a:picLocks noChangeAspect="1"/>
          </p:cNvPicPr>
          <p:nvPr/>
        </p:nvPicPr>
        <p:blipFill>
          <a:blip r:embed="rId3"/>
          <a:srcRect l="15549"/>
          <a:stretch>
            <a:fillRect/>
          </a:stretch>
        </p:blipFill>
        <p:spPr>
          <a:xfrm rot="10800000">
            <a:off x="7311209" y="904132"/>
            <a:ext cx="8243572" cy="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875" y="904083"/>
            <a:ext cx="9761421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n" descr="Imagen"/>
          <p:cNvPicPr>
            <a:picLocks noChangeAspect="1"/>
          </p:cNvPicPr>
          <p:nvPr/>
        </p:nvPicPr>
        <p:blipFill>
          <a:blip r:embed="rId3"/>
          <a:srcRect l="15549"/>
          <a:stretch>
            <a:fillRect/>
          </a:stretch>
        </p:blipFill>
        <p:spPr>
          <a:xfrm rot="10800000">
            <a:off x="-1409377" y="904132"/>
            <a:ext cx="8243572" cy="21778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E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525" y="11790987"/>
            <a:ext cx="5398011" cy="11522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Grupo"/>
          <p:cNvGrpSpPr/>
          <p:nvPr/>
        </p:nvGrpSpPr>
        <p:grpSpPr>
          <a:xfrm>
            <a:off x="-3022142" y="96441"/>
            <a:ext cx="12317953" cy="13523118"/>
            <a:chOff x="0" y="0"/>
            <a:chExt cx="12317952" cy="13523117"/>
          </a:xfrm>
        </p:grpSpPr>
        <p:pic>
          <p:nvPicPr>
            <p:cNvPr id="108" name="Imagen" descr="Image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995" y="0"/>
              <a:ext cx="10899958" cy="2792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n" descr="Image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43" y="3723651"/>
              <a:ext cx="10899958" cy="2792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Imagen" descr="Image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51" y="7007079"/>
              <a:ext cx="10899959" cy="2792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n" descr="Image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30731"/>
              <a:ext cx="10899958" cy="2792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Subtítulo"/>
          <p:cNvSpPr txBox="1">
            <a:spLocks noGrp="1"/>
          </p:cNvSpPr>
          <p:nvPr>
            <p:ph type="body" sz="quarter" idx="21"/>
          </p:nvPr>
        </p:nvSpPr>
        <p:spPr>
          <a:xfrm>
            <a:off x="13787251" y="5617288"/>
            <a:ext cx="9133757" cy="1084501"/>
          </a:xfrm>
          <a:prstGeom prst="rect">
            <a:avLst/>
          </a:prstGeom>
        </p:spPr>
        <p:txBody>
          <a:bodyPr lIns="71436" tIns="71436" rIns="71436" bIns="71436" anchor="t">
            <a:noAutofit/>
          </a:bodyPr>
          <a:lstStyle>
            <a:lvl1pPr marL="0" indent="0" algn="r" defTabSz="821530">
              <a:spcBef>
                <a:spcPts val="0"/>
              </a:spcBef>
              <a:buSzTx/>
              <a:buNone/>
              <a:defRPr sz="6700" cap="all" spc="1005">
                <a:solidFill>
                  <a:srgbClr val="FFC2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r>
              <a:t>Subtítulo</a:t>
            </a:r>
          </a:p>
        </p:txBody>
      </p:sp>
      <p:sp>
        <p:nvSpPr>
          <p:cNvPr id="114" name="Título"/>
          <p:cNvSpPr txBox="1">
            <a:spLocks noGrp="1"/>
          </p:cNvSpPr>
          <p:nvPr>
            <p:ph type="body" sz="quarter" idx="22"/>
          </p:nvPr>
        </p:nvSpPr>
        <p:spPr>
          <a:xfrm>
            <a:off x="11602596" y="3302947"/>
            <a:ext cx="11610554" cy="21494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marL="0" indent="0" algn="r" defTabSz="821530">
              <a:spcBef>
                <a:spcPts val="0"/>
              </a:spcBef>
              <a:buSzTx/>
              <a:buNone/>
              <a:defRPr sz="15800" b="1">
                <a:solidFill>
                  <a:srgbClr val="49494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t>Título</a:t>
            </a:r>
          </a:p>
        </p:txBody>
      </p:sp>
      <p:sp>
        <p:nvSpPr>
          <p:cNvPr id="1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C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24" y="5005752"/>
            <a:ext cx="15425752" cy="329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8342" y="5762763"/>
            <a:ext cx="8550418" cy="219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258" y="5762763"/>
            <a:ext cx="8550419" cy="219047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osa copy">
    <p:bg>
      <p:bgPr>
        <a:solidFill>
          <a:srgbClr val="6A7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defRPr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" descr="Imagen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673" y="570700"/>
            <a:ext cx="2031188" cy="95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" descr="Imagen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692006" y="12339367"/>
            <a:ext cx="2031188" cy="95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n" descr="Imagen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73" y="11941100"/>
            <a:ext cx="2031188" cy="119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o del título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6" name="Nivel de texto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cap="none" spc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6D45E1C-8398-7149-A326-D17B42E6ED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Conceptos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1AF3C4-573E-7043-BC2F-3FDF0070BA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2106" y="6885212"/>
            <a:ext cx="9035712" cy="733929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Insignia de Equipo</a:t>
            </a:r>
          </a:p>
        </p:txBody>
      </p:sp>
    </p:spTree>
    <p:extLst>
      <p:ext uri="{BB962C8B-B14F-4D97-AF65-F5344CB8AC3E}">
        <p14:creationId xmlns:p14="http://schemas.microsoft.com/office/powerpoint/2010/main" val="18134327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4AACB3-36EF-6F4B-8567-432F5B3E51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10155895" cy="1175468"/>
          </a:xfrm>
        </p:spPr>
        <p:txBody>
          <a:bodyPr>
            <a:normAutofit/>
          </a:bodyPr>
          <a:lstStyle/>
          <a:p>
            <a:r>
              <a:rPr lang="es-MX" dirty="0"/>
              <a:t>NAMING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9B1B39-DA1A-644C-B747-73BD27D1178C}"/>
              </a:ext>
            </a:extLst>
          </p:cNvPr>
          <p:cNvSpPr txBox="1"/>
          <p:nvPr/>
        </p:nvSpPr>
        <p:spPr>
          <a:xfrm>
            <a:off x="2275095" y="3222811"/>
            <a:ext cx="7135605" cy="1375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0" i="0" u="none" strike="noStrike" cap="all" spc="816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Futura Bold"/>
                <a:ea typeface="Futura Bold"/>
                <a:cs typeface="Futura Bold"/>
                <a:sym typeface="Futura Bold"/>
              </a:rPr>
              <a:t>3 valores que nos definan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A35075-E609-3E47-B104-DBE2A73BD4D9}"/>
              </a:ext>
            </a:extLst>
          </p:cNvPr>
          <p:cNvSpPr txBox="1"/>
          <p:nvPr/>
        </p:nvSpPr>
        <p:spPr>
          <a:xfrm>
            <a:off x="2275094" y="6619664"/>
            <a:ext cx="7135605" cy="759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4000" dirty="0">
                <a:solidFill>
                  <a:schemeClr val="tx2"/>
                </a:solidFill>
              </a:rPr>
              <a:t>¿Cómo sonaría?</a:t>
            </a:r>
            <a:endParaRPr kumimoji="0" lang="es-MX" sz="4000" b="0" i="0" u="none" strike="noStrike" cap="all" spc="816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Futura Bold"/>
              <a:ea typeface="Futura Bold"/>
              <a:cs typeface="Futura Bold"/>
              <a:sym typeface="Futura Bold"/>
            </a:endParaRPr>
          </a:p>
        </p:txBody>
      </p:sp>
      <p:pic>
        <p:nvPicPr>
          <p:cNvPr id="3074" name="Picture 2" descr="Tecnología y crisis de identidad » Enrique Dans">
            <a:extLst>
              <a:ext uri="{FF2B5EF4-FFF2-40B4-BE49-F238E27FC236}">
                <a16:creationId xmlns:a16="http://schemas.microsoft.com/office/drawing/2014/main" id="{4DD75749-20C3-3340-9115-BBB5CB8E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901" y="2907748"/>
            <a:ext cx="7900503" cy="790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8095392-B28E-784B-8FFB-C51EEA79B323}"/>
              </a:ext>
            </a:extLst>
          </p:cNvPr>
          <p:cNvSpPr txBox="1"/>
          <p:nvPr/>
        </p:nvSpPr>
        <p:spPr>
          <a:xfrm>
            <a:off x="2275094" y="9117816"/>
            <a:ext cx="7135605" cy="1375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4000" dirty="0">
                <a:solidFill>
                  <a:schemeClr val="tx2"/>
                </a:solidFill>
              </a:rPr>
              <a:t>Frases insignia en el equipo</a:t>
            </a:r>
            <a:endParaRPr kumimoji="0" lang="es-MX" sz="4000" b="0" i="0" u="none" strike="noStrike" cap="all" spc="816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Futura Bold"/>
              <a:ea typeface="Futura Bold"/>
              <a:cs typeface="Futura Bold"/>
              <a:sym typeface="Futura Bold"/>
            </a:endParaRPr>
          </a:p>
        </p:txBody>
      </p:sp>
    </p:spTree>
    <p:extLst>
      <p:ext uri="{BB962C8B-B14F-4D97-AF65-F5344CB8AC3E}">
        <p14:creationId xmlns:p14="http://schemas.microsoft.com/office/powerpoint/2010/main" val="25740081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3CA2F9-E475-274E-A0A5-BD9D639F07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MX" dirty="0"/>
              <a:t>FOCUS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3EFC69-0C47-2845-AECB-47FCEF656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10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41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4AACB3-36EF-6F4B-8567-432F5B3E51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10155895" cy="1175468"/>
          </a:xfrm>
        </p:spPr>
        <p:txBody>
          <a:bodyPr>
            <a:normAutofit/>
          </a:bodyPr>
          <a:lstStyle/>
          <a:p>
            <a:r>
              <a:rPr lang="es-MX" dirty="0"/>
              <a:t>FOCUS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4DF3E2-B6BB-E94F-9491-5A664293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96" y="5258666"/>
            <a:ext cx="9487206" cy="31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7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3CA2F9-E475-274E-A0A5-BD9D639F07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926770" y="5861248"/>
            <a:ext cx="5619030" cy="2409916"/>
          </a:xfrm>
        </p:spPr>
        <p:txBody>
          <a:bodyPr/>
          <a:lstStyle/>
          <a:p>
            <a:r>
              <a:rPr lang="es-MX" dirty="0"/>
              <a:t>HONOR MEDAL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ABF25A-0014-1341-9BF1-2450A01BA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2050" name="Picture 2" descr="Genuina Medalla Militar Soviética Insignia Premio Tropas | Etsy">
            <a:extLst>
              <a:ext uri="{FF2B5EF4-FFF2-40B4-BE49-F238E27FC236}">
                <a16:creationId xmlns:a16="http://schemas.microsoft.com/office/drawing/2014/main" id="{FD9EBD30-B584-1F49-B8ED-14426C9A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4128"/>
            <a:ext cx="2584361" cy="38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gatina escudo militar - La Tienda del Botón">
            <a:extLst>
              <a:ext uri="{FF2B5EF4-FFF2-40B4-BE49-F238E27FC236}">
                <a16:creationId xmlns:a16="http://schemas.microsoft.com/office/drawing/2014/main" id="{4AAEEFC3-E0BB-5546-9361-387CB4E34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t="25704" r="382" b="9259"/>
          <a:stretch/>
        </p:blipFill>
        <p:spPr bwMode="auto">
          <a:xfrm>
            <a:off x="10083115" y="3004128"/>
            <a:ext cx="3632886" cy="31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storia de la evolución de los escudos del FC Barcelona">
            <a:extLst>
              <a:ext uri="{FF2B5EF4-FFF2-40B4-BE49-F238E27FC236}">
                <a16:creationId xmlns:a16="http://schemas.microsoft.com/office/drawing/2014/main" id="{A2261E80-7EEE-EE41-8AF6-7A1E27EF5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0" r="18530"/>
          <a:stretch/>
        </p:blipFill>
        <p:spPr bwMode="auto">
          <a:xfrm>
            <a:off x="10083115" y="10501589"/>
            <a:ext cx="3632885" cy="32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'haka' ya no gusta - Revista H">
            <a:extLst>
              <a:ext uri="{FF2B5EF4-FFF2-40B4-BE49-F238E27FC236}">
                <a16:creationId xmlns:a16="http://schemas.microsoft.com/office/drawing/2014/main" id="{54CDA6DD-3278-FF41-A463-19040107D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r="5829"/>
          <a:stretch/>
        </p:blipFill>
        <p:spPr bwMode="auto">
          <a:xfrm>
            <a:off x="-1" y="10501588"/>
            <a:ext cx="5189839" cy="32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830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4AACB3-36EF-6F4B-8567-432F5B3E51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10155895" cy="1175468"/>
          </a:xfrm>
        </p:spPr>
        <p:txBody>
          <a:bodyPr>
            <a:normAutofit/>
          </a:bodyPr>
          <a:lstStyle/>
          <a:p>
            <a:r>
              <a:rPr lang="es-MX" dirty="0"/>
              <a:t>HONOR MEDAL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C59E89-9E8C-BA40-BA74-7C9299E2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56" y="3643023"/>
            <a:ext cx="7534485" cy="64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489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3CA2F9-E475-274E-A0A5-BD9D639F07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926770" y="5861248"/>
            <a:ext cx="5619030" cy="2409916"/>
          </a:xfrm>
        </p:spPr>
        <p:txBody>
          <a:bodyPr/>
          <a:lstStyle/>
          <a:p>
            <a:r>
              <a:rPr lang="es-MX" dirty="0"/>
              <a:t>PERFECT MACHINE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11EF4C-AF23-DC45-A594-D1498F4E9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55"/>
            <a:ext cx="15461673" cy="154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410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4AACB3-36EF-6F4B-8567-432F5B3E51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10155895" cy="1175468"/>
          </a:xfrm>
        </p:spPr>
        <p:txBody>
          <a:bodyPr>
            <a:normAutofit/>
          </a:bodyPr>
          <a:lstStyle/>
          <a:p>
            <a:r>
              <a:rPr lang="es-MX" dirty="0"/>
              <a:t>PERFECT MACHINE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E5ABF8-714F-BA4A-A509-68ECE4BD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99" y="5793797"/>
            <a:ext cx="12656000" cy="21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16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F15A72-4965-0A40-8137-DB23EBECC0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9580931" cy="1175468"/>
          </a:xfrm>
        </p:spPr>
        <p:txBody>
          <a:bodyPr/>
          <a:lstStyle/>
          <a:p>
            <a:r>
              <a:rPr lang="es-MX" dirty="0"/>
              <a:t>PROPUESTAS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D992BA-27B5-194D-A9FF-6B992ECE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14" y="6046655"/>
            <a:ext cx="4812877" cy="16226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3D3E25-E578-AA47-A53B-821B2516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936" y="6350008"/>
            <a:ext cx="6041264" cy="10159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627687-7B4E-8449-A589-B28758B0F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17" y="5283893"/>
            <a:ext cx="4133565" cy="3527597"/>
          </a:xfrm>
          <a:prstGeom prst="rect">
            <a:avLst/>
          </a:prstGeom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6E2B5F0E-5B38-AB44-8187-F82C8E2E6FBE}"/>
              </a:ext>
            </a:extLst>
          </p:cNvPr>
          <p:cNvSpPr txBox="1">
            <a:spLocks/>
          </p:cNvSpPr>
          <p:nvPr/>
        </p:nvSpPr>
        <p:spPr>
          <a:xfrm>
            <a:off x="3026703" y="3957765"/>
            <a:ext cx="2878797" cy="117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l" defTabSz="67365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68" b="1" i="0" u="none" strike="noStrike" cap="none" spc="0" baseline="0">
                <a:solidFill>
                  <a:srgbClr val="6E6969"/>
                </a:solidFill>
                <a:uFillTx/>
                <a:latin typeface="Gotham-Book"/>
                <a:ea typeface="Gotham-Book"/>
                <a:cs typeface="Gotham-Book"/>
                <a:sym typeface="Gotham-Book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833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278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722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167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s-MX" dirty="0"/>
              <a:t>Focus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AD587B7-AD53-3846-BB9F-42C4C0E15A88}"/>
              </a:ext>
            </a:extLst>
          </p:cNvPr>
          <p:cNvSpPr txBox="1">
            <a:spLocks/>
          </p:cNvSpPr>
          <p:nvPr/>
        </p:nvSpPr>
        <p:spPr>
          <a:xfrm>
            <a:off x="10752600" y="3729165"/>
            <a:ext cx="3801600" cy="117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>
            <a:lvl1pPr marL="0" marR="0" indent="0" algn="l" defTabSz="67365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68" b="1" i="0" u="none" strike="noStrike" cap="none" spc="0" baseline="0">
                <a:solidFill>
                  <a:srgbClr val="6E6969"/>
                </a:solidFill>
                <a:uFillTx/>
                <a:latin typeface="Gotham-Book"/>
                <a:ea typeface="Gotham-Book"/>
                <a:cs typeface="Gotham-Book"/>
                <a:sym typeface="Gotham-Book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833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278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722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167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s-MX" dirty="0"/>
              <a:t>FocusMedal of Honor</a:t>
            </a:r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AFE74195-6DBF-5A4F-BDF2-27C4A7993665}"/>
              </a:ext>
            </a:extLst>
          </p:cNvPr>
          <p:cNvSpPr txBox="1">
            <a:spLocks/>
          </p:cNvSpPr>
          <p:nvPr/>
        </p:nvSpPr>
        <p:spPr>
          <a:xfrm>
            <a:off x="17485650" y="3934080"/>
            <a:ext cx="3831299" cy="117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>
            <a:lvl1pPr marL="0" marR="0" indent="0" algn="l" defTabSz="67365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68" b="1" i="0" u="none" strike="noStrike" cap="none" spc="0" baseline="0">
                <a:solidFill>
                  <a:srgbClr val="6E6969"/>
                </a:solidFill>
                <a:uFillTx/>
                <a:latin typeface="Gotham-Book"/>
                <a:ea typeface="Gotham-Book"/>
                <a:cs typeface="Gotham-Book"/>
                <a:sym typeface="Gotham-Book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2833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278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722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167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s-MX" dirty="0"/>
              <a:t>FocusPerfect machine</a:t>
            </a:r>
          </a:p>
        </p:txBody>
      </p:sp>
    </p:spTree>
    <p:extLst>
      <p:ext uri="{BB962C8B-B14F-4D97-AF65-F5344CB8AC3E}">
        <p14:creationId xmlns:p14="http://schemas.microsoft.com/office/powerpoint/2010/main" val="13780570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7058F6A-8F5A-7B46-B018-DACA81653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348" y="3221182"/>
            <a:ext cx="8208818" cy="8208818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4AACB3-36EF-6F4B-8567-432F5B3E51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36104" y="795465"/>
            <a:ext cx="10155895" cy="1175468"/>
          </a:xfrm>
        </p:spPr>
        <p:txBody>
          <a:bodyPr>
            <a:normAutofit/>
          </a:bodyPr>
          <a:lstStyle/>
          <a:p>
            <a:r>
              <a:rPr lang="es-MX" dirty="0"/>
              <a:t>NAMING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9B1B39-DA1A-644C-B747-73BD27D1178C}"/>
              </a:ext>
            </a:extLst>
          </p:cNvPr>
          <p:cNvSpPr txBox="1"/>
          <p:nvPr/>
        </p:nvSpPr>
        <p:spPr>
          <a:xfrm>
            <a:off x="10923795" y="3466237"/>
            <a:ext cx="10834255" cy="759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0" i="0" u="none" strike="noStrike" cap="all" spc="816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Futura Bold"/>
                <a:ea typeface="Futura Bold"/>
                <a:cs typeface="Futura Bold"/>
                <a:sym typeface="Futura Bold"/>
              </a:rPr>
              <a:t>-¿CÓMO Luce?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AFD16E-13A5-7945-857A-48257A2CA02A}"/>
              </a:ext>
            </a:extLst>
          </p:cNvPr>
          <p:cNvSpPr txBox="1"/>
          <p:nvPr/>
        </p:nvSpPr>
        <p:spPr>
          <a:xfrm>
            <a:off x="10923795" y="5850063"/>
            <a:ext cx="10834255" cy="759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0" i="0" u="none" strike="noStrike" cap="all" spc="816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Futura Bold"/>
                <a:ea typeface="Futura Bold"/>
                <a:cs typeface="Futura Bold"/>
                <a:sym typeface="Futura Bold"/>
              </a:rPr>
              <a:t>-¿QUÉ HACE?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0A9764-09BA-8146-82DC-72B061EC78EB}"/>
              </a:ext>
            </a:extLst>
          </p:cNvPr>
          <p:cNvSpPr txBox="1"/>
          <p:nvPr/>
        </p:nvSpPr>
        <p:spPr>
          <a:xfrm>
            <a:off x="10923795" y="8204491"/>
            <a:ext cx="10834255" cy="759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0" i="0" u="none" strike="noStrike" cap="all" spc="816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Futura Bold"/>
                <a:ea typeface="Futura Bold"/>
                <a:cs typeface="Futura Bold"/>
                <a:sym typeface="Futura Bold"/>
              </a:rPr>
              <a:t>-¿DÓNDE VIVE?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082029-C6E6-104D-BEE6-8E241384AB98}"/>
              </a:ext>
            </a:extLst>
          </p:cNvPr>
          <p:cNvSpPr txBox="1"/>
          <p:nvPr/>
        </p:nvSpPr>
        <p:spPr>
          <a:xfrm>
            <a:off x="10923795" y="10428145"/>
            <a:ext cx="10834255" cy="759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b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0" i="0" u="none" strike="noStrike" cap="all" spc="816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Futura Bold"/>
                <a:ea typeface="Futura Bold"/>
                <a:cs typeface="Futura Bold"/>
                <a:sym typeface="Futura Bold"/>
              </a:rPr>
              <a:t>-¿CÓMO ES CON LOS DEMÁS?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0321E6-0410-AB42-AC74-436C73EC2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50" y="2534118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924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FFFFFF"/>
      </a:dk1>
      <a:lt1>
        <a:srgbClr val="E68D90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b">
        <a:spAutoFit/>
      </a:bodyPr>
      <a:lstStyle>
        <a:defPPr marL="0" marR="0" indent="0" algn="l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all" spc="816" normalizeH="0" baseline="0">
            <a:ln>
              <a:noFill/>
            </a:ln>
            <a:solidFill>
              <a:srgbClr val="E68D90"/>
            </a:solidFill>
            <a:effectLst/>
            <a:uFillTx/>
            <a:latin typeface="Futura Bold"/>
            <a:ea typeface="Futura Bold"/>
            <a:cs typeface="Futura Bold"/>
            <a:sym typeface="Futur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b">
        <a:spAutoFit/>
      </a:bodyPr>
      <a:lstStyle>
        <a:defPPr marL="0" marR="0" indent="0" algn="l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all" spc="816" normalizeH="0" baseline="0">
            <a:ln>
              <a:noFill/>
            </a:ln>
            <a:solidFill>
              <a:srgbClr val="E68D90"/>
            </a:solidFill>
            <a:effectLst/>
            <a:uFillTx/>
            <a:latin typeface="Futura Bold"/>
            <a:ea typeface="Futura Bold"/>
            <a:cs typeface="Futura Bold"/>
            <a:sym typeface="Futur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56</Words>
  <Application>Microsoft Macintosh PowerPoint</Application>
  <PresentationFormat>Personalizado</PresentationFormat>
  <Paragraphs>21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Avenir Light</vt:lpstr>
      <vt:lpstr>Futura Bold</vt:lpstr>
      <vt:lpstr>Gotham-Book</vt:lpstr>
      <vt:lpstr>Gotham-Light</vt:lpstr>
      <vt:lpstr>Helvetica Light</vt:lpstr>
      <vt:lpstr>Helvetica Neue</vt:lpstr>
      <vt:lpstr>Helvetica Neue Light</vt:lpstr>
      <vt:lpstr>Helvetica Neue Medium</vt:lpstr>
      <vt:lpstr>Helvetica Neue Thin</vt:lpstr>
      <vt:lpstr>New_Template1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Marycarmen GG</dc:creator>
  <cp:lastModifiedBy>Microsoft Office User</cp:lastModifiedBy>
  <cp:revision>11</cp:revision>
  <dcterms:modified xsi:type="dcterms:W3CDTF">2020-12-16T19:37:34Z</dcterms:modified>
</cp:coreProperties>
</file>